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9" r:id="rId3"/>
    <p:sldId id="276" r:id="rId4"/>
    <p:sldId id="272" r:id="rId5"/>
    <p:sldId id="273" r:id="rId6"/>
    <p:sldId id="274" r:id="rId7"/>
    <p:sldId id="275" r:id="rId8"/>
    <p:sldId id="277" r:id="rId9"/>
    <p:sldId id="278" r:id="rId10"/>
    <p:sldId id="261" r:id="rId11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5DBFF"/>
    <a:srgbClr val="FFCC00"/>
    <a:srgbClr val="ADDB7B"/>
    <a:srgbClr val="00CCFF"/>
    <a:srgbClr val="FF7171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8" autoAdjust="0"/>
    <p:restoredTop sz="96283" autoAdjust="0"/>
  </p:normalViewPr>
  <p:slideViewPr>
    <p:cSldViewPr>
      <p:cViewPr>
        <p:scale>
          <a:sx n="100" d="100"/>
          <a:sy n="100" d="100"/>
        </p:scale>
        <p:origin x="-582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t" anchorCtr="0" compatLnSpc="1">
            <a:prstTxWarp prst="textNoShape">
              <a:avLst/>
            </a:prstTxWarp>
          </a:bodyPr>
          <a:lstStyle>
            <a:lvl1pPr defTabSz="930275">
              <a:defRPr kumimoji="1" sz="1200">
                <a:latin typeface="Tahoma" pitchFamily="34" charset="0"/>
              </a:defRPr>
            </a:lvl1pPr>
          </a:lstStyle>
          <a:p>
            <a:endParaRPr 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1" sz="1200">
                <a:latin typeface="Tahoma" pitchFamily="34" charset="0"/>
              </a:defRPr>
            </a:lvl1pPr>
          </a:lstStyle>
          <a:p>
            <a:endParaRPr lang="de-DE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b" anchorCtr="0" compatLnSpc="1">
            <a:prstTxWarp prst="textNoShape">
              <a:avLst/>
            </a:prstTxWarp>
          </a:bodyPr>
          <a:lstStyle>
            <a:lvl1pPr defTabSz="930275">
              <a:defRPr kumimoji="1" sz="1200">
                <a:latin typeface="Tahoma" pitchFamily="34" charset="0"/>
              </a:defRPr>
            </a:lvl1pPr>
          </a:lstStyle>
          <a:p>
            <a:endParaRPr lang="de-DE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1" sz="1200">
                <a:latin typeface="Tahoma" pitchFamily="34" charset="0"/>
              </a:defRPr>
            </a:lvl1pPr>
          </a:lstStyle>
          <a:p>
            <a:fld id="{A84E5CE3-C0D2-49D3-BAB6-B092BF5FFDC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214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t" anchorCtr="0" compatLnSpc="1">
            <a:prstTxWarp prst="textNoShape">
              <a:avLst/>
            </a:prstTxWarp>
          </a:bodyPr>
          <a:lstStyle>
            <a:lvl1pPr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de-DE"/>
              <a:t>*</a:t>
            </a:r>
            <a:endParaRPr lang="de-DE" sz="1200" i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de-DE"/>
              <a:t>16.07.1996</a:t>
            </a:r>
            <a:endParaRPr lang="de-DE" sz="1200" i="0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675" tIns="46840" rIns="93675" bIns="4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b" anchorCtr="0" compatLnSpc="1">
            <a:prstTxWarp prst="textNoShape">
              <a:avLst/>
            </a:prstTxWarp>
          </a:bodyPr>
          <a:lstStyle>
            <a:lvl1pPr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de-DE"/>
              <a:t>*</a:t>
            </a:r>
            <a:endParaRPr lang="de-DE" sz="1200" i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de-DE"/>
              <a:t>##</a:t>
            </a:r>
            <a:endParaRPr lang="de-DE" sz="1200" i="0"/>
          </a:p>
        </p:txBody>
      </p:sp>
    </p:spTree>
    <p:extLst>
      <p:ext uri="{BB962C8B-B14F-4D97-AF65-F5344CB8AC3E}">
        <p14:creationId xmlns:p14="http://schemas.microsoft.com/office/powerpoint/2010/main" val="200839694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de-DE"/>
              <a:t>*</a:t>
            </a:r>
            <a:endParaRPr lang="de-DE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de-DE"/>
              <a:t>16.07.1996</a:t>
            </a:r>
            <a:endParaRPr lang="de-DE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de-DE"/>
              <a:t>*</a:t>
            </a:r>
            <a:endParaRPr lang="de-DE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de-DE"/>
              <a:t>##</a:t>
            </a:r>
            <a:endParaRPr lang="de-DE" sz="1200" i="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07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Bis S.30</a:t>
            </a:r>
            <a:r>
              <a:rPr lang="de-DE" baseline="0" dirty="0" smtClean="0"/>
              <a:t> von 01_Grundlagen_uController_(v27).</a:t>
            </a:r>
            <a:r>
              <a:rPr lang="de-DE" baseline="0" smtClean="0"/>
              <a:t>pdf übertragen</a:t>
            </a:r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 smtClean="0"/>
              <a:t>*</a:t>
            </a:r>
            <a:endParaRPr lang="de-DE" sz="1200" i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de-DE" smtClean="0"/>
              <a:t>16.07.1996</a:t>
            </a:r>
            <a:endParaRPr lang="de-DE" sz="1200" i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*</a:t>
            </a:r>
            <a:endParaRPr lang="de-DE" sz="1200" i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##</a:t>
            </a:r>
            <a:endParaRPr lang="de-DE" sz="1200" i="0"/>
          </a:p>
        </p:txBody>
      </p:sp>
    </p:spTree>
    <p:extLst>
      <p:ext uri="{BB962C8B-B14F-4D97-AF65-F5344CB8AC3E}">
        <p14:creationId xmlns:p14="http://schemas.microsoft.com/office/powerpoint/2010/main" val="58298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5843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3584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4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3584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35847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5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585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de-DE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de-DE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A6F9315-DDA2-4451-AEE4-77040D0191F1}" type="slidenum">
              <a:rPr lang="de-DE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1349D-FC99-437C-9D4D-2E8797B2345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52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B3A96-AA33-4B90-B192-7C0CEDB78E2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348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EE1808-67CE-44FB-9E46-C1F2F7F2538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786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277414-17DB-48F9-BD2B-D3CDAD5339B2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152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14A5B-91D7-401B-A4BC-3337B6A474DE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30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C422E9-DE11-4682-A777-D07746D844A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31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164AFF-E8A5-4BFF-90D9-121E7E1E290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23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573089-C351-4E66-87B1-BFEA22C48E4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39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F6C95-A17C-4202-8632-C47D81A181CC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14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8F3E2-467A-4E50-BB98-FCA9A1952B2D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9693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de-DE" sz="2400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de-DE" sz="2400">
              <a:latin typeface="Tahoma" pitchFamily="34" charset="0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de-DE" sz="2400">
              <a:latin typeface="Tahoma" pitchFamily="34" charset="0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de-DE" sz="2400">
              <a:latin typeface="Tahoma" pitchFamily="34" charset="0"/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de-DE" sz="2400">
              <a:latin typeface="Tahoma" pitchFamily="34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de-DE" sz="2400">
              <a:latin typeface="Tahoma" pitchFamily="34" charset="0"/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de-DE" sz="2400">
              <a:latin typeface="Tahoma" pitchFamily="34" charset="0"/>
            </a:endParaRPr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3482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56CCF174-AF4B-4A07-972A-DF7DCF860E37}" type="slidenum">
              <a:rPr lang="de-DE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Wahlpflichtfach</a:t>
            </a:r>
            <a:br>
              <a:rPr lang="de-DE" dirty="0" smtClean="0"/>
            </a:br>
            <a:r>
              <a:rPr lang="de-DE" dirty="0" err="1" smtClean="0"/>
              <a:t>Mikrocontroller</a:t>
            </a:r>
            <a:endParaRPr lang="de-DE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560" y="3861048"/>
            <a:ext cx="3960440" cy="1752600"/>
          </a:xfrm>
        </p:spPr>
        <p:txBody>
          <a:bodyPr/>
          <a:lstStyle/>
          <a:p>
            <a:pPr algn="l"/>
            <a:r>
              <a:rPr lang="de-DE" dirty="0" smtClean="0"/>
              <a:t>Projekt:</a:t>
            </a:r>
            <a:br>
              <a:rPr lang="de-DE" dirty="0" smtClean="0"/>
            </a:br>
            <a:r>
              <a:rPr lang="de-DE" dirty="0" smtClean="0"/>
              <a:t>LED-Würfel</a:t>
            </a:r>
            <a:endParaRPr lang="de-DE" dirty="0"/>
          </a:p>
        </p:txBody>
      </p:sp>
      <p:pic>
        <p:nvPicPr>
          <p:cNvPr id="1026" name="Picture 2" descr="Bild 1: Verschiedene Mikrocontroll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01008"/>
            <a:ext cx="35433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88641"/>
            <a:ext cx="2186496" cy="196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autoUpdateAnimBg="0"/>
      <p:bldP spid="4101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2017713"/>
            <a:ext cx="8415536" cy="411480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smtClean="0"/>
              <a:t>[1]	Wikipedia</a:t>
            </a:r>
          </a:p>
          <a:p>
            <a:pPr marL="0" indent="0">
              <a:buNone/>
            </a:pPr>
            <a:r>
              <a:rPr lang="de-DE" sz="2400" dirty="0" smtClean="0"/>
              <a:t>[2]	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64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Projektidee: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196752"/>
            <a:ext cx="4752528" cy="545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51520" y="2204864"/>
            <a:ext cx="3672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 </a:t>
            </a:r>
            <a:r>
              <a:rPr lang="en-US" sz="2400" dirty="0" err="1" smtClean="0"/>
              <a:t>ein</a:t>
            </a:r>
            <a:r>
              <a:rPr lang="en-US" sz="2400" dirty="0" smtClean="0"/>
              <a:t> </a:t>
            </a:r>
            <a:r>
              <a:rPr lang="en-US" sz="2400" dirty="0" err="1" smtClean="0"/>
              <a:t>Teil</a:t>
            </a:r>
            <a:r>
              <a:rPr lang="en-US" sz="2400" dirty="0" smtClean="0"/>
              <a:t> </a:t>
            </a:r>
            <a:r>
              <a:rPr lang="en-US" sz="2400" dirty="0" err="1" smtClean="0"/>
              <a:t>kann</a:t>
            </a:r>
            <a:r>
              <a:rPr lang="en-US" sz="2400" dirty="0" smtClean="0"/>
              <a:t> man </a:t>
            </a:r>
            <a:r>
              <a:rPr lang="en-US" sz="2400" dirty="0" err="1" smtClean="0"/>
              <a:t>zwar</a:t>
            </a:r>
            <a:r>
              <a:rPr lang="en-US" sz="2400" dirty="0" smtClean="0"/>
              <a:t> </a:t>
            </a:r>
            <a:r>
              <a:rPr lang="en-US" sz="2400" dirty="0" err="1" smtClean="0"/>
              <a:t>als</a:t>
            </a:r>
            <a:r>
              <a:rPr lang="en-US" sz="2400" dirty="0" smtClean="0"/>
              <a:t> </a:t>
            </a:r>
            <a:r>
              <a:rPr lang="en-US" sz="2400" dirty="0" err="1" smtClean="0"/>
              <a:t>Bausatz</a:t>
            </a:r>
            <a:r>
              <a:rPr lang="en-US" sz="2400" dirty="0" smtClean="0"/>
              <a:t> </a:t>
            </a:r>
            <a:r>
              <a:rPr lang="en-US" sz="2400" dirty="0" err="1" smtClean="0"/>
              <a:t>kaufen</a:t>
            </a:r>
            <a:r>
              <a:rPr lang="en-US" sz="2400" dirty="0" smtClean="0"/>
              <a:t>, </a:t>
            </a:r>
            <a:r>
              <a:rPr lang="en-US" sz="2400" dirty="0" err="1" smtClean="0"/>
              <a:t>aber</a:t>
            </a:r>
            <a:r>
              <a:rPr lang="en-US" sz="2400" dirty="0" smtClean="0"/>
              <a:t> das </a:t>
            </a:r>
            <a:r>
              <a:rPr lang="en-US" sz="2400" dirty="0" err="1" smtClean="0"/>
              <a:t>kann</a:t>
            </a:r>
            <a:r>
              <a:rPr lang="en-US" sz="2400" dirty="0" smtClean="0"/>
              <a:t> ja </a:t>
            </a:r>
            <a:r>
              <a:rPr lang="en-US" sz="2400" dirty="0" err="1" smtClean="0"/>
              <a:t>jeder</a:t>
            </a:r>
            <a:r>
              <a:rPr lang="en-US" sz="2400" dirty="0"/>
              <a:t>.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Selber</a:t>
            </a:r>
            <a:r>
              <a:rPr lang="en-US" sz="2400" dirty="0" smtClean="0"/>
              <a:t> </a:t>
            </a:r>
            <a:r>
              <a:rPr lang="en-US" sz="2400" dirty="0" err="1" smtClean="0"/>
              <a:t>machen</a:t>
            </a:r>
            <a:r>
              <a:rPr lang="en-US" sz="2400" dirty="0" smtClean="0"/>
              <a:t> war das </a:t>
            </a:r>
            <a:r>
              <a:rPr lang="en-US" sz="2400" dirty="0" err="1" smtClean="0"/>
              <a:t>Ziel</a:t>
            </a:r>
            <a:r>
              <a:rPr lang="en-US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4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 </a:t>
            </a:r>
            <a:r>
              <a:rPr lang="en-US" dirty="0" err="1" smtClean="0"/>
              <a:t>erste</a:t>
            </a:r>
            <a:r>
              <a:rPr lang="en-US" dirty="0" smtClean="0"/>
              <a:t> Test…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41" y="1052736"/>
            <a:ext cx="5829770" cy="544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43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Nach </a:t>
            </a:r>
            <a:r>
              <a:rPr lang="de-DE" dirty="0" err="1" smtClean="0"/>
              <a:t>laaaanger</a:t>
            </a:r>
            <a:r>
              <a:rPr lang="de-DE" dirty="0" smtClean="0"/>
              <a:t> Zeit sah es so aus...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980727"/>
            <a:ext cx="5778799" cy="571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95536" y="2348880"/>
            <a:ext cx="23762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Sieht</a:t>
            </a:r>
            <a:r>
              <a:rPr lang="en-US" sz="2800" dirty="0" smtClean="0"/>
              <a:t> </a:t>
            </a:r>
            <a:r>
              <a:rPr lang="en-US" sz="2800" dirty="0" err="1" smtClean="0"/>
              <a:t>noch</a:t>
            </a:r>
            <a:r>
              <a:rPr lang="en-US" sz="2800" dirty="0" smtClean="0"/>
              <a:t> </a:t>
            </a:r>
            <a:r>
              <a:rPr lang="en-US" sz="2800" dirty="0" err="1" smtClean="0"/>
              <a:t>etwas</a:t>
            </a:r>
            <a:r>
              <a:rPr lang="en-US" sz="2800" dirty="0" smtClean="0"/>
              <a:t> wild </a:t>
            </a:r>
            <a:r>
              <a:rPr lang="en-US" sz="2800" dirty="0" err="1" smtClean="0"/>
              <a:t>aus</a:t>
            </a:r>
            <a:r>
              <a:rPr lang="en-US" sz="2800" dirty="0" smtClean="0"/>
              <a:t>, </a:t>
            </a:r>
            <a:r>
              <a:rPr lang="en-US" sz="2800" dirty="0" err="1" smtClean="0"/>
              <a:t>funktionierte</a:t>
            </a:r>
            <a:r>
              <a:rPr lang="en-US" sz="2800" dirty="0" smtClean="0"/>
              <a:t> </a:t>
            </a:r>
            <a:r>
              <a:rPr lang="en-US" sz="2800" dirty="0" err="1" smtClean="0"/>
              <a:t>aber</a:t>
            </a:r>
            <a:r>
              <a:rPr lang="en-US" sz="2800" dirty="0" smtClean="0"/>
              <a:t>!</a:t>
            </a:r>
          </a:p>
          <a:p>
            <a:endParaRPr lang="en-US" sz="2800" dirty="0"/>
          </a:p>
          <a:p>
            <a:r>
              <a:rPr lang="en-US" sz="2800" dirty="0" smtClean="0"/>
              <a:t>512 LEDs 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950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Das </a:t>
            </a:r>
            <a:r>
              <a:rPr lang="en-US" sz="4000" dirty="0" err="1" smtClean="0"/>
              <a:t>Übungssystem</a:t>
            </a:r>
            <a:r>
              <a:rPr lang="en-US" sz="4000" dirty="0" smtClean="0"/>
              <a:t> </a:t>
            </a:r>
            <a:r>
              <a:rPr lang="en-US" sz="4000" dirty="0" err="1" smtClean="0"/>
              <a:t>liegt</a:t>
            </a:r>
            <a:r>
              <a:rPr lang="en-US" sz="4000" dirty="0" smtClean="0"/>
              <a:t> </a:t>
            </a:r>
            <a:r>
              <a:rPr lang="en-US" sz="4000" dirty="0" err="1" smtClean="0"/>
              <a:t>ganz</a:t>
            </a:r>
            <a:r>
              <a:rPr lang="en-US" sz="4000" dirty="0" smtClean="0"/>
              <a:t> </a:t>
            </a:r>
            <a:r>
              <a:rPr lang="en-US" sz="4000" dirty="0" err="1" smtClean="0"/>
              <a:t>unten</a:t>
            </a:r>
            <a:r>
              <a:rPr lang="en-US" sz="4000" dirty="0" smtClean="0"/>
              <a:t>, der Multiplexer </a:t>
            </a:r>
            <a:r>
              <a:rPr lang="en-US" sz="4000" dirty="0" err="1" smtClean="0"/>
              <a:t>darüber</a:t>
            </a:r>
            <a:r>
              <a:rPr lang="en-US" sz="4000" dirty="0" smtClean="0"/>
              <a:t>…</a:t>
            </a:r>
            <a:endParaRPr lang="en-US" sz="4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6" y="1728192"/>
            <a:ext cx="8355448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8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 </a:t>
            </a:r>
            <a:r>
              <a:rPr lang="en-US" dirty="0" err="1" smtClean="0"/>
              <a:t>Treiber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die 8 </a:t>
            </a:r>
            <a:r>
              <a:rPr lang="en-US" dirty="0" err="1" smtClean="0"/>
              <a:t>Ebenen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145" y="1844824"/>
            <a:ext cx="7162719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4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 </a:t>
            </a:r>
            <a:r>
              <a:rPr lang="en-US" dirty="0" err="1" smtClean="0"/>
              <a:t>mechanische</a:t>
            </a:r>
            <a:r>
              <a:rPr lang="en-US" dirty="0" smtClean="0"/>
              <a:t> </a:t>
            </a:r>
            <a:r>
              <a:rPr lang="en-US" dirty="0" err="1" smtClean="0"/>
              <a:t>Aufbau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552" y="2017713"/>
            <a:ext cx="8415536" cy="26354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Hat </a:t>
            </a:r>
            <a:r>
              <a:rPr lang="en-US" dirty="0" err="1" smtClean="0"/>
              <a:t>zwar</a:t>
            </a:r>
            <a:r>
              <a:rPr lang="en-US" dirty="0" smtClean="0"/>
              <a:t> </a:t>
            </a:r>
            <a:r>
              <a:rPr lang="en-US" dirty="0" err="1" smtClean="0"/>
              <a:t>funktioniert</a:t>
            </a:r>
            <a:r>
              <a:rPr lang="en-US" dirty="0" smtClean="0"/>
              <a:t>, war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doch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wackelig</a:t>
            </a:r>
            <a:r>
              <a:rPr lang="en-US" dirty="0" smtClean="0"/>
              <a:t> und </a:t>
            </a:r>
            <a:r>
              <a:rPr lang="en-US" dirty="0" err="1" smtClean="0"/>
              <a:t>es</a:t>
            </a:r>
            <a:r>
              <a:rPr lang="en-US" dirty="0" smtClean="0"/>
              <a:t> gab 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paar</a:t>
            </a:r>
            <a:r>
              <a:rPr lang="en-US" dirty="0" smtClean="0"/>
              <a:t> EMV-</a:t>
            </a:r>
            <a:r>
              <a:rPr lang="en-US" dirty="0" err="1" smtClean="0"/>
              <a:t>Probleme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err="1" smtClean="0"/>
              <a:t>Deshalb</a:t>
            </a:r>
            <a:r>
              <a:rPr lang="en-US" dirty="0" smtClean="0"/>
              <a:t> </a:t>
            </a:r>
            <a:r>
              <a:rPr lang="en-US" dirty="0" err="1" smtClean="0"/>
              <a:t>wurde</a:t>
            </a:r>
            <a:r>
              <a:rPr lang="en-US" dirty="0" smtClean="0"/>
              <a:t>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schöne</a:t>
            </a:r>
            <a:r>
              <a:rPr lang="en-US" dirty="0" smtClean="0"/>
              <a:t> Platine </a:t>
            </a:r>
            <a:r>
              <a:rPr lang="en-US" dirty="0" err="1" smtClean="0"/>
              <a:t>dazu</a:t>
            </a:r>
            <a:r>
              <a:rPr lang="en-US" dirty="0" smtClean="0"/>
              <a:t> </a:t>
            </a:r>
            <a:r>
              <a:rPr lang="en-US" dirty="0" err="1" smtClean="0"/>
              <a:t>entwickelt</a:t>
            </a:r>
            <a:r>
              <a:rPr lang="en-US" dirty="0" smtClean="0"/>
              <a:t>, die </a:t>
            </a:r>
            <a:r>
              <a:rPr lang="en-US" dirty="0" err="1" smtClean="0"/>
              <a:t>alles</a:t>
            </a:r>
            <a:r>
              <a:rPr lang="en-US" dirty="0" smtClean="0"/>
              <a:t> </a:t>
            </a:r>
            <a:r>
              <a:rPr lang="en-US" dirty="0" err="1" smtClean="0"/>
              <a:t>zusammenfasst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755576" y="5085184"/>
            <a:ext cx="57871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 smtClean="0"/>
              <a:t>Entwickelt / gebaut von:</a:t>
            </a:r>
          </a:p>
          <a:p>
            <a:endParaRPr lang="de-DE" sz="2000" dirty="0" smtClean="0"/>
          </a:p>
          <a:p>
            <a:r>
              <a:rPr lang="de-DE" sz="2000" dirty="0" smtClean="0"/>
              <a:t>Maxim </a:t>
            </a:r>
            <a:r>
              <a:rPr lang="de-DE" sz="2000" dirty="0" err="1"/>
              <a:t>Eltze</a:t>
            </a:r>
            <a:r>
              <a:rPr lang="de-DE" sz="2000" dirty="0"/>
              <a:t>  (IT15A):  	</a:t>
            </a:r>
            <a:r>
              <a:rPr lang="de-DE" sz="2000" dirty="0" smtClean="0"/>
              <a:t>	Dokumentation</a:t>
            </a:r>
            <a:endParaRPr lang="de-DE" sz="2000" dirty="0"/>
          </a:p>
          <a:p>
            <a:r>
              <a:rPr lang="de-DE" sz="2000" dirty="0" smtClean="0"/>
              <a:t>Simon </a:t>
            </a:r>
            <a:r>
              <a:rPr lang="de-DE" sz="2000" dirty="0"/>
              <a:t>Hoffmann (IT15A):	Programmierung</a:t>
            </a:r>
          </a:p>
          <a:p>
            <a:r>
              <a:rPr lang="de-DE" sz="2000" dirty="0" smtClean="0"/>
              <a:t>Justin </a:t>
            </a:r>
            <a:r>
              <a:rPr lang="de-DE" sz="2000" dirty="0" err="1"/>
              <a:t>Gellweiler</a:t>
            </a:r>
            <a:r>
              <a:rPr lang="de-DE" sz="2000" dirty="0"/>
              <a:t> (EB15):	Hardware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63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 </a:t>
            </a:r>
            <a:r>
              <a:rPr lang="en-US" dirty="0" err="1" smtClean="0"/>
              <a:t>fertige</a:t>
            </a:r>
            <a:r>
              <a:rPr lang="en-US" dirty="0" smtClean="0"/>
              <a:t> Platine.</a:t>
            </a:r>
            <a:br>
              <a:rPr lang="en-US" dirty="0" smtClean="0"/>
            </a:br>
            <a:r>
              <a:rPr lang="en-US" dirty="0" err="1" smtClean="0"/>
              <a:t>Jetzt</a:t>
            </a:r>
            <a:r>
              <a:rPr lang="en-US" dirty="0" smtClean="0"/>
              <a:t> </a:t>
            </a:r>
            <a:r>
              <a:rPr lang="en-US" dirty="0" err="1" smtClean="0"/>
              <a:t>brummts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7488832" cy="513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94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6631"/>
            <a:ext cx="5273643" cy="6679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72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ff training presentation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Staff training presentation</Template>
  <TotalTime>0</TotalTime>
  <Words>135</Words>
  <Application>Microsoft Office PowerPoint</Application>
  <PresentationFormat>Bildschirmpräsentation (4:3)</PresentationFormat>
  <Paragraphs>38</Paragraphs>
  <Slides>10</Slides>
  <Notes>2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Staff training presentation</vt:lpstr>
      <vt:lpstr>Wahlpflichtfach Mikrocontroller</vt:lpstr>
      <vt:lpstr>Projektidee:</vt:lpstr>
      <vt:lpstr>Der erste Test… </vt:lpstr>
      <vt:lpstr>Nach laaaanger Zeit sah es so aus...</vt:lpstr>
      <vt:lpstr>Das Übungssystem liegt ganz unten, der Multiplexer darüber…</vt:lpstr>
      <vt:lpstr>Der Treiber für die 8 Ebenen</vt:lpstr>
      <vt:lpstr>Der mechanische Aufbau…</vt:lpstr>
      <vt:lpstr>Die fertige Platine. Jetzt brummts…</vt:lpstr>
      <vt:lpstr>PowerPoint-Präsentation</vt:lpstr>
      <vt:lpstr>Quellen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Mitarbeiterschulung</dc:title>
  <dc:creator>busser.michael</dc:creator>
  <cp:lastModifiedBy>busser.michael</cp:lastModifiedBy>
  <cp:revision>234</cp:revision>
  <cp:lastPrinted>2012-02-12T19:48:18Z</cp:lastPrinted>
  <dcterms:created xsi:type="dcterms:W3CDTF">2012-01-28T09:24:28Z</dcterms:created>
  <dcterms:modified xsi:type="dcterms:W3CDTF">2019-01-28T14:35:14Z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TC010130221031</vt:lpwstr>
  </property>
</Properties>
</file>